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6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D4A8-F842-4343-A229-BB3D1140A59E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3-E714-45D4-B5C9-417CAA66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20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D4A8-F842-4343-A229-BB3D1140A59E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3-E714-45D4-B5C9-417CAA66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D4A8-F842-4343-A229-BB3D1140A59E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3-E714-45D4-B5C9-417CAA66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4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D4A8-F842-4343-A229-BB3D1140A59E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3-E714-45D4-B5C9-417CAA66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9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D4A8-F842-4343-A229-BB3D1140A59E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3-E714-45D4-B5C9-417CAA66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D4A8-F842-4343-A229-BB3D1140A59E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3-E714-45D4-B5C9-417CAA66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83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D4A8-F842-4343-A229-BB3D1140A59E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3-E714-45D4-B5C9-417CAA66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2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D4A8-F842-4343-A229-BB3D1140A59E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3-E714-45D4-B5C9-417CAA66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D4A8-F842-4343-A229-BB3D1140A59E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3-E714-45D4-B5C9-417CAA66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26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D4A8-F842-4343-A229-BB3D1140A59E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3-E714-45D4-B5C9-417CAA66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9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D4A8-F842-4343-A229-BB3D1140A59E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3A13-E714-45D4-B5C9-417CAA66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9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0D4A8-F842-4343-A229-BB3D1140A59E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43A13-E714-45D4-B5C9-417CAA66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7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4141438"/>
            <a:ext cx="10227526" cy="2387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b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ДВЕРЕЙ</a:t>
            </a:r>
            <a:endParaRPr lang="ru-RU" sz="7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80" y="218998"/>
            <a:ext cx="3256156" cy="2442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26" y="1069279"/>
            <a:ext cx="3404839" cy="255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04" y="1851103"/>
            <a:ext cx="3305407" cy="25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0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35566" y="1922347"/>
            <a:ext cx="9920868" cy="23876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5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15483" y="3595030"/>
            <a:ext cx="10166195" cy="238760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ПРИВЕТСТВУЕМ ВАС </a:t>
            </a:r>
            <a:r>
              <a:rPr lang="ru-RU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МУНИЦИПАЛЬНОМ БЮДЖЕТНОМ ДОШКОЛЬНОМ ОБРАЗОВАТЕЛЬНОМ УЧРЕЖДЕНИИ – ДЕТСКИЙ САД КОМБИНИРОВАРРНОГО ВИДА №203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 В ОКТЯБРЕ 1967г.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4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16961" y="4354148"/>
            <a:ext cx="10573400" cy="2387600"/>
          </a:xfrm>
        </p:spPr>
        <p:txBody>
          <a:bodyPr>
            <a:noAutofit/>
          </a:bodyPr>
          <a:lstStyle/>
          <a:p>
            <a:pPr algn="l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учреждения: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7.30 до 18.00.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недели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дней.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цикл –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сентября по май.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по август –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оздоровительная работа.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4358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20875" y="-59307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В ДОШКОЛЬНОМ УЧРЕЖДЕНИИ ФУНКЦИОНИРУЕТ 5 ГРУПП: 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946222" y="1894714"/>
            <a:ext cx="9433931" cy="1569685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для детей с умственной отсталостью легкой степени 6-8 лет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для детей с умственной отсталостью легкой степени 5-7 лет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для детей с задержкой психического развития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для детей с задержкой психического развития 6-7 лет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детей с тяжелыми нарушениями речи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0" y="3283166"/>
            <a:ext cx="2483739" cy="3305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587" y="3658863"/>
            <a:ext cx="2336385" cy="31097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75" y="4259699"/>
            <a:ext cx="3093706" cy="23293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26" y="4105536"/>
            <a:ext cx="2617953" cy="25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9" y="280909"/>
            <a:ext cx="2317639" cy="249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3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90954" y="1543923"/>
            <a:ext cx="9144000" cy="2503971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 в дошкольном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 строится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9073" y="3272883"/>
            <a:ext cx="111177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АДАПТИРОВАННОЙ ОБРАЗОВАТЕЛЬНОЙ ПРОГРАММЫ ДОШКОЛЬНОГО ОБРАЗОВАНИЯ В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СООТВЕТСТВИИС ФГОС ДО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АДАПТИРОВАННОЙ ОСНОВНОЙ ОБРАЗОВАТЕЛЬНОЙ ПРОГРАММОЙ ДОШКОЛЬНОГО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группах компенсирующей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0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60810" y="1171072"/>
            <a:ext cx="10485863" cy="5396997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sz="5100" dirty="0"/>
              <a:t> </a:t>
            </a:r>
            <a:r>
              <a:rPr lang="ru-RU" sz="5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обеспечивает разностороннее развитие детей </a:t>
            </a:r>
            <a:endParaRPr lang="ru-RU" sz="51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 </a:t>
            </a:r>
            <a:r>
              <a:rPr lang="ru-RU" sz="5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5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7 лет в различных видах деятельности с </a:t>
            </a:r>
            <a:endParaRPr lang="ru-RU" sz="51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</a:t>
            </a:r>
            <a:r>
              <a:rPr lang="ru-RU" sz="5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возрастных </a:t>
            </a:r>
            <a:r>
              <a:rPr lang="ru-RU" sz="5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индивидуальных особенностей </a:t>
            </a:r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</a:p>
          <a:p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</a:t>
            </a:r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направлениям</a:t>
            </a:r>
            <a:r>
              <a:rPr lang="ru-RU" sz="5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представленными в пяти </a:t>
            </a:r>
            <a:endParaRPr lang="ru-RU" sz="51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5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областях</a:t>
            </a:r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5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sz="4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</a:p>
        </p:txBody>
      </p:sp>
    </p:spTree>
    <p:extLst>
      <p:ext uri="{BB962C8B-B14F-4D97-AF65-F5344CB8AC3E}">
        <p14:creationId xmlns:p14="http://schemas.microsoft.com/office/powerpoint/2010/main" val="21100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4512" y="3027556"/>
            <a:ext cx="11060151" cy="269342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СТУДИЯ АКТЕРСКОГО МАСТЕРСТВА «ВЕСЕЛЫЙ ЯЗЫЧОК»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ХУДОЖЕСТВЕННАЯ СТУДИЯ «ВОЛШЕБНАЯ КИСТОЧКА»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СПОРТИВНАЯ СЕКЦИЯ «ДЕТСКИЙ ФИТНЕС»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СТУДИЯ ГРАФО-МОТОРНЫХ НАВЫКОВ «УМНЫЙ КАРАНДАШ»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ЛЕГО-МАСТЕРСКАЯ «УМНЫЕ КИРПИЧИКИ»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 со всеми программами вы сможете познакомиться на сайте учреждения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203.tvoysadik.ru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2252547" y="1037665"/>
            <a:ext cx="9710854" cy="165576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В УЧРЕЖДЕНИИ ПРОВОДЯТСЯ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ПЛАТНЫХ ОБРАЗОВАТЕЛЬНЫХ УСЛУГ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87079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422788" y="2435743"/>
            <a:ext cx="9769212" cy="1294161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всего учебного года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ведётся работа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основ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сотрудниками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МЧС и Территориальным отделом  ГИБДД, волонтерами.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7" y="133318"/>
            <a:ext cx="2745864" cy="20593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7" y="2437056"/>
            <a:ext cx="2212411" cy="16598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t="19000" b="6834"/>
          <a:stretch/>
        </p:blipFill>
        <p:spPr>
          <a:xfrm>
            <a:off x="8172349" y="4096911"/>
            <a:ext cx="3887330" cy="23068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0" t="26833"/>
          <a:stretch/>
        </p:blipFill>
        <p:spPr>
          <a:xfrm>
            <a:off x="750711" y="4330571"/>
            <a:ext cx="3033543" cy="2073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50" y="3816602"/>
            <a:ext cx="3823303" cy="28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5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26888" y="1221260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всего учебного года, воспитанники дошкольного отделения принимали участие в детских муниципальных конкурсах и мероприятиях.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801" y="6117660"/>
            <a:ext cx="8894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детально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познакомиться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  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://203.tvoysadik.ru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216" y="3375197"/>
            <a:ext cx="1464943" cy="1953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65" y="3786803"/>
            <a:ext cx="1429650" cy="20295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32" y="3144720"/>
            <a:ext cx="1471344" cy="20887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4" y="263720"/>
            <a:ext cx="1518712" cy="2200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90" y="3810626"/>
            <a:ext cx="1452516" cy="2009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86" y="4101760"/>
            <a:ext cx="1490733" cy="1966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0" y="2728140"/>
            <a:ext cx="1469764" cy="202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30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173</Words>
  <Application>Microsoft Office PowerPoint</Application>
  <PresentationFormat>Произвольный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ДЕНЬ  ОТКРЫТЫХ ДВЕРЕЙ</vt:lpstr>
      <vt:lpstr>ПРИВЕТСТВУЕМ ВАС   В    МУНИЦИПАЛЬНОМ БЮДЖЕТНОМ ДОШКОЛЬНОМ ОБРАЗОВАТЕЛЬНОМ УЧРЕЖДЕНИИ – ДЕТСКИЙ САД КОМБИНИРОВАРРНОГО ВИДА №203  ОСНОВАН В ОКТЯБРЕ 1967г.</vt:lpstr>
      <vt:lpstr>   Режим работы учреждения: с 7.30 до 18.00.                                                       Продолжительность рабочей недели –  5 дней.                                                                     Годовой образовательный цикл – с сентября по май.                                                  С июня по август – летняя оздоровительная работа.                                                                   </vt:lpstr>
      <vt:lpstr>  НА ДАННЫЙ МОМЕНТ В ДОШКОЛЬНОМ УЧРЕЖДЕНИИ ФУНКЦИОНИРУЕТ 5 ГРУПП: </vt:lpstr>
      <vt:lpstr>  Образовательный процесс в дошкольном учреждении строится в соответствии с:   </vt:lpstr>
      <vt:lpstr>Презентация PowerPoint</vt:lpstr>
      <vt:lpstr>- СТУДИЯ АКТЕРСКОГО МАСТЕРСТВА «ВЕСЕЛЫЙ ЯЗЫЧОК»  - ХУДОЖЕСТВЕННАЯ СТУДИЯ «ВОЛШЕБНАЯ КИСТОЧКА»  - СПОРТИВНАЯ СЕКЦИЯ «ДЕТСКИЙ ФИТНЕС»  - СТУДИЯ ГРАФО-МОТОРНЫХ НАВЫКОВ «УМНЫЙ КАРАНДАШ»  - ЛЕГО-МАСТЕРСКАЯ «УМНЫЕ КИРПИЧИКИ»   Более детально со всеми программами вы сможете познакомиться на сайте учреждения                                                             https://203.tvoysadik.ru</vt:lpstr>
      <vt:lpstr>На протяжении всего учебного года  с детьми  ведётся работа  по формированию основ безопасности совместно с сотрудниками  МЧС и Территориальным отделом  ГИБДД, волонтерами.</vt:lpstr>
      <vt:lpstr>В течении всего учебного года, воспитанники дошкольного отделения принимали участие в детских муниципальных конкурсах и мероприятиях.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КЛИМ</cp:lastModifiedBy>
  <cp:revision>31</cp:revision>
  <dcterms:created xsi:type="dcterms:W3CDTF">2023-03-29T08:07:48Z</dcterms:created>
  <dcterms:modified xsi:type="dcterms:W3CDTF">2025-04-11T08:50:39Z</dcterms:modified>
</cp:coreProperties>
</file>