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0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3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6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9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D4A8-F842-4343-A229-BB3D1140A59E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141438"/>
            <a:ext cx="10227526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b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80" y="218998"/>
            <a:ext cx="3256156" cy="244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6" y="1069279"/>
            <a:ext cx="3404839" cy="255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4" y="1851103"/>
            <a:ext cx="3305407" cy="25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0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35566" y="1922347"/>
            <a:ext cx="9920868" cy="2387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5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5483" y="3595030"/>
            <a:ext cx="10166195" cy="23876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ПРИВЕТСТВУЕМ ВАС </a:t>
            </a:r>
            <a: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МУНИЦИПАЛЬНОМ БЮДЖЕТНОМ ДОШКОЛЬНОМ ОБРАЗОВАТЕЛЬНОМ УЧРЕЖДЕНИИ – ДЕТСКИЙ САД КОМБИНИРОВАРРНОГО ВИДА №203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ОКТЯБРЕ 1967г.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4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16961" y="4354148"/>
            <a:ext cx="10573400" cy="238760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7.30 до 18.00.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недели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дней.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цикл –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по май.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по август –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оздоровительная работа.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358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20875" y="-5930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ДОШКОЛЬНОМ УЧРЕЖДЕНИИ ФУНКЦИОНИРУЕТ 5 ГРУПП: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46222" y="1894714"/>
            <a:ext cx="9433931" cy="156968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умственной отсталостью легкой степени 6-8 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умственной отсталостью легкой степени 5-7 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задержкой психического развития 5-6 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задержкой психического развития 6-7 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 с тяжелыми нарушениями речи 4-5 лет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0" y="3283166"/>
            <a:ext cx="2483739" cy="3305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7" y="3658863"/>
            <a:ext cx="2336385" cy="3109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75" y="4259699"/>
            <a:ext cx="3093706" cy="2329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6" y="4105536"/>
            <a:ext cx="2617953" cy="25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9" y="280909"/>
            <a:ext cx="2317639" cy="24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90954" y="1543923"/>
            <a:ext cx="9144000" cy="250397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в дошкольном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строится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073" y="3272883"/>
            <a:ext cx="111177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АДАПТИРОВАННОЙ ОБРАЗОВАТЕЛЬНОЙ ПРОГРАММЫ ДОШКОЛЬНОГО ОБРАЗОВАНИЯ В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СООТВЕТСТВИИС ФГОС ДО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ОБРАЗОВАТЕЛЬНОЙ ПРОГРАММОЙ ДОШКОЛЬНОГО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группах компенсирующей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0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60810" y="1171072"/>
            <a:ext cx="10485863" cy="539699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5100" dirty="0"/>
              <a:t>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разностороннее развитие детей </a:t>
            </a:r>
            <a:endParaRPr lang="ru-RU" sz="5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лет в различных видах деятельности с </a:t>
            </a:r>
            <a:endParaRPr lang="ru-RU" sz="5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возрастных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индивидуальных особенностей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представленными в пяти </a:t>
            </a:r>
            <a:endParaRPr lang="ru-RU" sz="5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</p:txBody>
      </p:sp>
    </p:spTree>
    <p:extLst>
      <p:ext uri="{BB962C8B-B14F-4D97-AF65-F5344CB8AC3E}">
        <p14:creationId xmlns:p14="http://schemas.microsoft.com/office/powerpoint/2010/main" val="21100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4512" y="3027556"/>
            <a:ext cx="11060151" cy="269342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СТУДИЯ АКТЕРСКОГО МАСТЕРСТВА «ВЕСЕЛЫЙ ЯЗЫЧОК»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ХУДОЖЕСТВЕННАЯ СТУДИЯ «ВОЛШЕБНАЯ КИСТОЧКА»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СПОРТИВНАЯ СЕКЦИЯ «ДЕТСКИЙ ФИТНЕС»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СТУДИЯ ГРАФО-МОТОРНЫХ НАВЫКОВ «УМНЫЙ КАРАНДАШ»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ЛЕГО-МАСТЕРСКАЯ «УМНЫЕ КИРПИЧИКИ»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со всеми программами вы сможете познакомиться на сайте учреждения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203.tvoysadik.ru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252547" y="1037665"/>
            <a:ext cx="9710854" cy="16557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УЧРЕЖДЕНИИ ПРОВОДЯТСЯ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ПЛАТНЫХ ОБРАЗОВАТЕЛЬНЫХ УСЛУГ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8707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22788" y="2435743"/>
            <a:ext cx="9769212" cy="129416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учебного года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работа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основ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сотрудниками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и Территориальным отделом  ГИБДД, волонтерами.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7" y="133318"/>
            <a:ext cx="2745864" cy="2059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7" y="2437056"/>
            <a:ext cx="2212411" cy="1659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19000" b="6834"/>
          <a:stretch/>
        </p:blipFill>
        <p:spPr>
          <a:xfrm>
            <a:off x="8172349" y="4096911"/>
            <a:ext cx="3887330" cy="2306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26833"/>
          <a:stretch/>
        </p:blipFill>
        <p:spPr>
          <a:xfrm>
            <a:off x="750711" y="4330571"/>
            <a:ext cx="3033543" cy="207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50" y="3816602"/>
            <a:ext cx="3823303" cy="28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5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26888" y="122126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всего учебного года, воспитанники дошкольного отделения принимали участие в детских муниципальных конкурсах и мероприятиях.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6117660"/>
            <a:ext cx="889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детально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познакомиться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  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://203.tvoysadik.ru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16" y="3375197"/>
            <a:ext cx="1464943" cy="1953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65" y="3786803"/>
            <a:ext cx="1429650" cy="2029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32" y="3144720"/>
            <a:ext cx="1471344" cy="2088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4" y="263720"/>
            <a:ext cx="1518712" cy="2200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90" y="3810626"/>
            <a:ext cx="1452516" cy="2009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6" y="4101760"/>
            <a:ext cx="1490733" cy="1966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0" y="2728140"/>
            <a:ext cx="1469764" cy="20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0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173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ДЕНЬ  ОТКРЫТЫХ ДВЕРЕЙ</vt:lpstr>
      <vt:lpstr>ПРИВЕТСТВУЕМ ВАС   В    МУНИЦИПАЛЬНОМ БЮДЖЕТНОМ ДОШКОЛЬНОМ ОБРАЗОВАТЕЛЬНОМ УЧРЕЖДЕНИИ – ДЕТСКИЙ САД КОМБИНИРОВАРРНОГО ВИДА №203  ОСНОВАН В ОКТЯБРЕ 1967г.</vt:lpstr>
      <vt:lpstr>   Режим работы учреждения: с 7.30 до 18.00.                                                       Продолжительность рабочей недели –  5 дней.                                                                     Годовой образовательный цикл – с сентября по май.                                                  С июня по август – летняя оздоровительная работа.                                                                   </vt:lpstr>
      <vt:lpstr>  НА ДАННЫЙ МОМЕНТ В ДОШКОЛЬНОМ УЧРЕЖДЕНИИ ФУНКЦИОНИРУЕТ 5 ГРУПП: </vt:lpstr>
      <vt:lpstr>  Образовательный процесс в дошкольном учреждении строится в соответствии с:   </vt:lpstr>
      <vt:lpstr>Презентация PowerPoint</vt:lpstr>
      <vt:lpstr>- СТУДИЯ АКТЕРСКОГО МАСТЕРСТВА «ВЕСЕЛЫЙ ЯЗЫЧОК»  - ХУДОЖЕСТВЕННАЯ СТУДИЯ «ВОЛШЕБНАЯ КИСТОЧКА»  - СПОРТИВНАЯ СЕКЦИЯ «ДЕТСКИЙ ФИТНЕС»  - СТУДИЯ ГРАФО-МОТОРНЫХ НАВЫКОВ «УМНЫЙ КАРАНДАШ»  - ЛЕГО-МАСТЕРСКАЯ «УМНЫЕ КИРПИЧИКИ»   Более детально со всеми программами вы сможете познакомиться на сайте учреждения                                                             https://203.tvoysadik.ru</vt:lpstr>
      <vt:lpstr>На протяжении всего учебного года  с детьми  ведётся работа  по формированию основ безопасности совместно с сотрудниками  МЧС и Территориальным отделом  ГИБДД, волонтерами.</vt:lpstr>
      <vt:lpstr>В течении всего учебного года, воспитанники дошкольного отделения принимали участие в детских муниципальных конкурсах и мероприятиях.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2023-03-29T08:07:48Z</dcterms:created>
  <dcterms:modified xsi:type="dcterms:W3CDTF">2024-04-13T05:41:24Z</dcterms:modified>
</cp:coreProperties>
</file>