
<file path=[Content_Types].xml><?xml version="1.0" encoding="utf-8"?>
<Types xmlns="http://schemas.openxmlformats.org/package/2006/content-types">
  <Default Extension="jpg" ContentType="image/jpeg"/>
  <Default Extension="wmf" ContentType="image/x-wmf"/>
  <Default Extension="png" ContentType="image/png"/>
  <Default Extension="xml" ContentType="application/xml"/>
  <Default Extension="jpeg" ContentType="image/jpeg"/>
  <Default Extension="rels" ContentType="application/vnd.openxmlformats-package.relationships+xml"/>
  <Default Extension="bin" ContentType="application/vnd.openxmlformats-officedocument.oleObject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12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7.xml" ContentType="application/vnd.openxmlformats-officedocument.presentationml.slide+xml"/>
  <Override PartName="/ppt/theme/theme1.xml" ContentType="application/vnd.openxmlformats-officedocument.them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slideMasters/slideMaster1.xml" ContentType="application/vnd.openxmlformats-officedocument.presentationml.slideMaster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presentation.main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10080625" cy="6858000" type="screen4x3"/>
  <p:notesSz cx="6858000" cy="10080625"/>
  <p:defaultTextStyle>
    <a:lvl1pPr marL="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1pPr>
    <a:lvl2pPr marL="45720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2pPr>
    <a:lvl3pPr marL="91440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3pPr>
    <a:lvl4pPr marL="137160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4pPr>
    <a:lvl5pPr marL="1828800" indent="0" algn="l" defTabSz="914400">
      <a:lnSpc>
        <a:spcPct val="100000"/>
      </a:lnSpc>
      <a:buNone/>
      <a:defRPr lang="ru-RU" sz="1800">
        <a:solidFill>
          <a:schemeClr val="dk1"/>
        </a:solidFill>
        <a:latin typeface="Arial"/>
      </a:defRPr>
    </a:lvl5pPr>
    <a:lvl6pPr>
      <a:defRPr lang="ru-RU" sz="1800"/>
    </a:lvl6pPr>
    <a:lvl7pPr>
      <a:defRPr lang="ru-RU" sz="1800"/>
    </a:lvl7pPr>
    <a:lvl8pPr>
      <a:defRPr lang="ru-RU" sz="1800"/>
    </a:lvl8pPr>
    <a:lvl9pPr>
      <a:defRPr lang="ru-RU" sz="1800"/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presProps" Target="presProps.xml" /><Relationship Id="rId20" Type="http://schemas.openxmlformats.org/officeDocument/2006/relationships/tableStyles" Target="tableStyles.xml" /><Relationship Id="rId21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Shape 1028" hidden="0"/>
          <p:cNvSpPr>
            <a:spLocks noChangeShapeType="1" noGrp="1"/>
          </p:cNvSpPr>
          <p:nvPr isPhoto="0" userDrawn="0">
            <p:ph type="dt" idx="2" hasCustomPrompt="0"/>
          </p:nvPr>
        </p:nvSpPr>
        <p:spPr bwMode="auto">
          <a:xfrm>
            <a:off x="503237" y="6356350"/>
            <a:ext cx="2352675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1pPr>
            <a:lvl2pPr marL="4572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2pPr>
            <a:lvl3pPr marL="9144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3pPr>
            <a:lvl4pPr marL="13716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4pPr>
            <a:lvl5pPr marL="18288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buNone/>
              <a:defRPr/>
            </a:pPr>
            <a:endParaRPr lang="en-US" sz="1200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lt1"/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ChangeShapeType="1" noGrp="1"/>
          </p:cNvSpPr>
          <p:nvPr isPhoto="0" userDrawn="0">
            <p:ph type="title" idx="0" hasCustomPrompt="0"/>
          </p:nvPr>
        </p:nvSpPr>
        <p:spPr bwMode="auto">
          <a:xfrm>
            <a:off x="503237" y="274637"/>
            <a:ext cx="9074150" cy="1143000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 marL="0" lvl="0" indent="0">
              <a:buNone/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5" name="Текст 2" hidden="0"/>
          <p:cNvSpPr>
            <a:spLocks noChangeShapeType="1" noGrp="1"/>
          </p:cNvSpPr>
          <p:nvPr isPhoto="0" userDrawn="0">
            <p:ph type="body" idx="1" hasCustomPrompt="0"/>
          </p:nvPr>
        </p:nvSpPr>
        <p:spPr bwMode="auto">
          <a:xfrm>
            <a:off x="503237" y="1600200"/>
            <a:ext cx="9074150" cy="4525962"/>
          </a:xfrm>
          <a:prstGeom prst="rect">
            <a:avLst/>
          </a:prstGeom>
          <a:noFill/>
        </p:spPr>
        <p:txBody>
          <a:bodyPr lIns="91440" tIns="45720" rIns="91440" bIns="45720"/>
          <a:lstStyle>
            <a:lvl1pPr marL="342900" indent="-342900" algn="l" defTabSz="914400">
              <a:lnSpc>
                <a:spcPct val="100000"/>
              </a:lnSpc>
              <a:spcBef>
                <a:spcPts val="0"/>
              </a:spcBef>
              <a:buChar char="•"/>
              <a:defRPr sz="3200">
                <a:solidFill>
                  <a:schemeClr val="dk1"/>
                </a:solidFill>
                <a:latin typeface="Calibri"/>
              </a:defRPr>
            </a:lvl1pPr>
            <a:lvl2pPr marL="742950" indent="-285750" algn="l" defTabSz="914400">
              <a:lnSpc>
                <a:spcPct val="100000"/>
              </a:lnSpc>
              <a:spcBef>
                <a:spcPts val="0"/>
              </a:spcBef>
              <a:buChar char="–"/>
              <a:defRPr sz="2800">
                <a:solidFill>
                  <a:schemeClr val="dk1"/>
                </a:solidFill>
                <a:latin typeface="Calibri"/>
              </a:defRPr>
            </a:lvl2pPr>
            <a:lvl3pPr marL="1143000" indent="-228600" algn="l" defTabSz="914400">
              <a:lnSpc>
                <a:spcPct val="100000"/>
              </a:lnSpc>
              <a:spcBef>
                <a:spcPts val="0"/>
              </a:spcBef>
              <a:buChar char="•"/>
              <a:defRPr sz="2400">
                <a:solidFill>
                  <a:schemeClr val="dk1"/>
                </a:solidFill>
                <a:latin typeface="Calibri"/>
              </a:defRPr>
            </a:lvl3pPr>
            <a:lvl4pPr marL="1600200" indent="-228600" algn="l" defTabSz="914400">
              <a:lnSpc>
                <a:spcPct val="100000"/>
              </a:lnSpc>
              <a:spcBef>
                <a:spcPts val="0"/>
              </a:spcBef>
              <a:buChar char="–"/>
              <a:defRPr sz="2000">
                <a:solidFill>
                  <a:schemeClr val="dk1"/>
                </a:solidFill>
                <a:latin typeface="Calibri"/>
              </a:defRPr>
            </a:lvl4pPr>
            <a:lvl5pPr marL="2057400" indent="-228600" algn="l" defTabSz="914400">
              <a:lnSpc>
                <a:spcPct val="100000"/>
              </a:lnSpc>
              <a:spcBef>
                <a:spcPts val="0"/>
              </a:spcBef>
              <a:buChar char="»"/>
              <a:defRPr sz="2000">
                <a:solidFill>
                  <a:schemeClr val="dk1"/>
                </a:solidFill>
                <a:latin typeface="Calibri"/>
              </a:defRPr>
            </a:lvl5pPr>
          </a:lstStyle>
          <a:p>
            <a:pPr marL="342900" lvl="0" indent="-685800">
              <a:spcBef>
                <a:spcPts val="0"/>
              </a:spcBef>
              <a:buFont typeface="Arial"/>
              <a:buChar char="•"/>
              <a:defRPr/>
            </a:pPr>
            <a:r>
              <a:rPr lang="ru-RU"/>
              <a:t>Образец текста</a:t>
            </a:r>
            <a:endParaRPr/>
          </a:p>
          <a:p>
            <a:pPr marL="742950" lvl="1" indent="-1028700">
              <a:spcBef>
                <a:spcPts val="0"/>
              </a:spcBef>
              <a:buFontTx/>
              <a:buChar char="–"/>
              <a:defRPr/>
            </a:pPr>
            <a:r>
              <a:rPr lang="ru-RU"/>
              <a:t>Второй уровень</a:t>
            </a:r>
            <a:endParaRPr/>
          </a:p>
          <a:p>
            <a:pPr marL="1143000" lvl="2" indent="-1371600">
              <a:spcBef>
                <a:spcPts val="0"/>
              </a:spcBef>
              <a:buFontTx/>
              <a:buChar char="•"/>
              <a:defRPr/>
            </a:pPr>
            <a:r>
              <a:rPr lang="ru-RU"/>
              <a:t>Третий уровень</a:t>
            </a:r>
            <a:endParaRPr/>
          </a:p>
          <a:p>
            <a:pPr marL="1600200" lvl="3" indent="-1828800">
              <a:spcBef>
                <a:spcPts val="0"/>
              </a:spcBef>
              <a:buFontTx/>
              <a:buChar char="–"/>
              <a:defRPr/>
            </a:pPr>
            <a:r>
              <a:rPr lang="ru-RU"/>
              <a:t>Четвертый уровень</a:t>
            </a:r>
            <a:endParaRPr/>
          </a:p>
          <a:p>
            <a:pPr marL="2057400" lvl="4" indent="-2286000">
              <a:spcBef>
                <a:spcPts val="0"/>
              </a:spcBef>
              <a:buFontTx/>
              <a:buChar char="»"/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6" name="Дата 3" hidden="0"/>
          <p:cNvSpPr>
            <a:spLocks noChangeShapeType="1" noGrp="1"/>
          </p:cNvSpPr>
          <p:nvPr isPhoto="0" userDrawn="0">
            <p:ph type="dt" idx="2" hasCustomPrompt="0"/>
          </p:nvPr>
        </p:nvSpPr>
        <p:spPr bwMode="auto">
          <a:xfrm>
            <a:off x="503237" y="6356350"/>
            <a:ext cx="2352675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1pPr>
            <a:lvl2pPr marL="4572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2pPr>
            <a:lvl3pPr marL="9144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3pPr>
            <a:lvl4pPr marL="13716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4pPr>
            <a:lvl5pPr marL="18288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>
              <a:buNone/>
              <a:defRPr/>
            </a:pPr>
            <a:r>
              <a:rPr sz="1200">
                <a:solidFill>
                  <a:srgbClr val="898989"/>
                </a:solidFill>
                <a:latin typeface="Calibri"/>
              </a:rPr>
              <a:t>*</a:t>
            </a:r>
            <a:endParaRPr/>
          </a:p>
        </p:txBody>
      </p:sp>
      <p:sp>
        <p:nvSpPr>
          <p:cNvPr id="7" name="Нижний колонтитул 4" hidden="0"/>
          <p:cNvSpPr>
            <a:spLocks noChangeShapeType="1" noGrp="1"/>
          </p:cNvSpPr>
          <p:nvPr isPhoto="0" userDrawn="0">
            <p:ph type="ftr" idx="3" hasCustomPrompt="0"/>
          </p:nvPr>
        </p:nvSpPr>
        <p:spPr bwMode="auto">
          <a:xfrm>
            <a:off x="3444875" y="6356350"/>
            <a:ext cx="3190875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/>
          <a:p>
            <a:pPr>
              <a:defRPr/>
            </a:pPr>
            <a:endParaRPr/>
          </a:p>
        </p:txBody>
      </p:sp>
      <p:sp>
        <p:nvSpPr>
          <p:cNvPr id="8" name="Номер слайда 5" hidden="0"/>
          <p:cNvSpPr>
            <a:spLocks noChangeShapeType="1" noGrp="1"/>
          </p:cNvSpPr>
          <p:nvPr isPhoto="0" userDrawn="0">
            <p:ph type="sldNum" idx="4" hasCustomPrompt="0"/>
          </p:nvPr>
        </p:nvSpPr>
        <p:spPr bwMode="auto">
          <a:xfrm>
            <a:off x="7224712" y="6356350"/>
            <a:ext cx="2352675" cy="365125"/>
          </a:xfrm>
          <a:prstGeom prst="rect">
            <a:avLst/>
          </a:prstGeom>
          <a:noFill/>
        </p:spPr>
        <p:txBody>
          <a:bodyPr lIns="91440" tIns="45720" rIns="91440" bIns="45720" anchor="ctr" anchorCtr="0"/>
          <a:lstStyle>
            <a:lvl1pPr marL="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1pPr>
            <a:lvl2pPr marL="4572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2pPr>
            <a:lvl3pPr marL="9144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3pPr>
            <a:lvl4pPr marL="13716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4pPr>
            <a:lvl5pPr marL="1828800" indent="0" algn="l" defTabSz="914400">
              <a:lnSpc>
                <a:spcPct val="100000"/>
              </a:lnSpc>
              <a:buNone/>
              <a:defRPr sz="1800">
                <a:solidFill>
                  <a:schemeClr val="dk1"/>
                </a:solidFill>
                <a:latin typeface="Calibri"/>
              </a:defRPr>
            </a:lvl5pPr>
          </a:lstStyle>
          <a:p>
            <a:pPr marL="0" lvl="0" indent="0" algn="r">
              <a:buNone/>
              <a:defRPr/>
            </a:pPr>
            <a:fld id="{D038279B-FC19-497E-A7D1-5ADD9CAF016F}" type="slidenum">
              <a:rPr lang="ru-RU" sz="1200">
                <a:solidFill>
                  <a:srgbClr val="898989"/>
                </a:solidFill>
                <a:latin typeface="Calibri"/>
              </a:rPr>
              <a:t/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</p:sldLayoutIdLst>
  <p:hf dt="1" ftr="0" hdr="0" sldNum="0"/>
  <p:txStyles>
    <p:titleStyle>
      <a:lvl1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1pPr>
      <a:lvl2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2pPr>
      <a:lvl3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3pPr>
      <a:lvl4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4pPr>
      <a:lvl5pPr marL="0" indent="0" algn="ctr" defTabSz="914400">
        <a:lnSpc>
          <a:spcPct val="100000"/>
        </a:lnSpc>
        <a:buNone/>
        <a:defRPr lang="ru-RU" sz="4400">
          <a:solidFill>
            <a:schemeClr val="dk1"/>
          </a:solidFill>
          <a:latin typeface="Calibri"/>
        </a:defRPr>
      </a:lvl5pPr>
      <a:lvl6pPr>
        <a:defRPr lang="ru-RU" sz="1800"/>
      </a:lvl6pPr>
      <a:lvl7pPr>
        <a:defRPr lang="ru-RU" sz="1800"/>
      </a:lvl7pPr>
      <a:lvl8pPr>
        <a:defRPr lang="ru-RU" sz="1800"/>
      </a:lvl8pPr>
      <a:lvl9pPr>
        <a:defRPr lang="ru-RU" sz="1800"/>
      </a:lvl9pPr>
    </p:titleStyle>
    <p:bodyStyle>
      <a:lvl1pPr marL="342900" indent="-342900" algn="l" defTabSz="914400">
        <a:lnSpc>
          <a:spcPct val="100000"/>
        </a:lnSpc>
        <a:spcBef>
          <a:spcPts val="0"/>
        </a:spcBef>
        <a:buFont typeface="Arial"/>
        <a:buChar char="•"/>
        <a:defRPr lang="ru-RU" sz="3200">
          <a:solidFill>
            <a:schemeClr val="dk1"/>
          </a:solidFill>
          <a:latin typeface="Calibri"/>
        </a:defRPr>
      </a:lvl1pPr>
      <a:lvl2pPr marL="742950" indent="-285750" algn="l" defTabSz="914400">
        <a:lnSpc>
          <a:spcPct val="100000"/>
        </a:lnSpc>
        <a:spcBef>
          <a:spcPts val="0"/>
        </a:spcBef>
        <a:buChar char="–"/>
        <a:defRPr lang="ru-RU" sz="2800">
          <a:solidFill>
            <a:schemeClr val="dk1"/>
          </a:solidFill>
          <a:latin typeface="Calibri"/>
        </a:defRPr>
      </a:lvl2pPr>
      <a:lvl3pPr marL="1143000" indent="-228600" algn="l" defTabSz="914400">
        <a:lnSpc>
          <a:spcPct val="100000"/>
        </a:lnSpc>
        <a:spcBef>
          <a:spcPts val="0"/>
        </a:spcBef>
        <a:buChar char="•"/>
        <a:defRPr lang="ru-RU" sz="2400">
          <a:solidFill>
            <a:schemeClr val="dk1"/>
          </a:solidFill>
          <a:latin typeface="Calibri"/>
        </a:defRPr>
      </a:lvl3pPr>
      <a:lvl4pPr marL="1600200" indent="-228600" algn="l" defTabSz="914400">
        <a:lnSpc>
          <a:spcPct val="100000"/>
        </a:lnSpc>
        <a:spcBef>
          <a:spcPts val="0"/>
        </a:spcBef>
        <a:buChar char="–"/>
        <a:defRPr lang="ru-RU" sz="2000">
          <a:solidFill>
            <a:schemeClr val="dk1"/>
          </a:solidFill>
          <a:latin typeface="Calibri"/>
        </a:defRPr>
      </a:lvl4pPr>
      <a:lvl5pPr marL="2057400" indent="-228600" algn="l" defTabSz="914400">
        <a:lnSpc>
          <a:spcPct val="100000"/>
        </a:lnSpc>
        <a:spcBef>
          <a:spcPts val="0"/>
        </a:spcBef>
        <a:buChar char="»"/>
        <a:defRPr lang="ru-RU" sz="2000">
          <a:solidFill>
            <a:schemeClr val="dk1"/>
          </a:solidFill>
          <a:latin typeface="Calibri"/>
        </a:defRPr>
      </a:lvl5pPr>
      <a:lvl6pPr>
        <a:defRPr lang="ru-RU" sz="1800"/>
      </a:lvl6pPr>
      <a:lvl7pPr>
        <a:defRPr lang="ru-RU" sz="1800"/>
      </a:lvl7pPr>
      <a:lvl8pPr>
        <a:defRPr lang="ru-RU" sz="1800"/>
      </a:lvl8pPr>
      <a:lvl9pPr>
        <a:defRPr lang="ru-RU" sz="1800"/>
      </a:lvl9pPr>
    </p:bodyStyle>
    <p:otherStyle>
      <a:lvl1pPr marL="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1pPr>
      <a:lvl2pPr marL="45720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2pPr>
      <a:lvl3pPr marL="91440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3pPr>
      <a:lvl4pPr marL="137160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4pPr>
      <a:lvl5pPr marL="1828800" indent="0" algn="l" defTabSz="914400">
        <a:lnSpc>
          <a:spcPct val="100000"/>
        </a:lnSpc>
        <a:buNone/>
        <a:defRPr lang="ru-RU" sz="1800">
          <a:solidFill>
            <a:schemeClr val="dk1"/>
          </a:solidFill>
          <a:latin typeface="Arial"/>
        </a:defRPr>
      </a:lvl5pPr>
      <a:lvl6pPr>
        <a:defRPr lang="ru-RU" sz="1800"/>
      </a:lvl6pPr>
      <a:lvl7pPr>
        <a:defRPr lang="ru-RU" sz="1800"/>
      </a:lvl7pPr>
      <a:lvl8pPr>
        <a:defRPr lang="ru-RU" sz="1800"/>
      </a:lvl8pPr>
      <a:lvl9pPr>
        <a:defRPr lang="ru-RU" sz="1800"/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ChangeShapeType="1" noGrp="1"/>
          </p:cNvSpPr>
          <p:nvPr isPhoto="0" userDrawn="0">
            <p:ph type="ctrTitle" hasCustomPrompt="0"/>
          </p:nvPr>
        </p:nvSpPr>
        <p:spPr bwMode="auto">
          <a:xfrm>
            <a:off x="182562" y="188912"/>
            <a:ext cx="9358312" cy="1584324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182561" y="104408"/>
            <a:ext cx="9974053" cy="69733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 hidden="0"/>
          <p:cNvSpPr>
            <a:spLocks noChangeShapeType="1" noGrp="1"/>
          </p:cNvSpPr>
          <p:nvPr isPhoto="0" userDrawn="0">
            <p:ph type="ctrTitle" hasCustomPrompt="0"/>
          </p:nvPr>
        </p:nvSpPr>
        <p:spPr bwMode="auto">
          <a:xfrm>
            <a:off x="182561" y="188911"/>
            <a:ext cx="9358311" cy="1584324"/>
          </a:xfrm>
          <a:prstGeom prst="rect">
            <a:avLst/>
          </a:prstGeom>
        </p:spPr>
        <p:txBody>
          <a:bodyPr lIns="91440" tIns="45720" rIns="91440" bIns="45720" anchor="ctr" anchorCtr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>
              <a:buNone/>
              <a:defRPr/>
            </a:pPr>
            <a:endParaRPr/>
          </a:p>
        </p:txBody>
      </p:sp>
      <p:pic>
        <p:nvPicPr>
          <p:cNvPr id="5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-3174" y="152399"/>
            <a:ext cx="10234973" cy="65531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-3174" y="80962"/>
            <a:ext cx="9911124" cy="664368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92074" y="100012"/>
            <a:ext cx="10006374" cy="68151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05014" y="153080"/>
            <a:ext cx="9661905" cy="67185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73883" y="-40821"/>
            <a:ext cx="9695089" cy="67083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119969" y="146276"/>
            <a:ext cx="9883021" cy="65042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119969" y="-6803"/>
            <a:ext cx="9763958" cy="67253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426130" y="214312"/>
            <a:ext cx="9610878" cy="64191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68942" y="27214"/>
            <a:ext cx="9883021" cy="66743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68942" y="163285"/>
            <a:ext cx="10104137" cy="64021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188005" y="61232"/>
            <a:ext cx="9661905" cy="66743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05014" y="78240"/>
            <a:ext cx="9780967" cy="665729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205014" y="61232"/>
            <a:ext cx="9763958" cy="68614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304280" y="112258"/>
            <a:ext cx="9681701" cy="681037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 flipH="0" flipV="0">
            <a:off x="153987" y="204107"/>
            <a:ext cx="9917039" cy="641236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Default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AAAAAA"/>
      </a:accent3>
      <a:accent4>
        <a:srgbClr val="DCDCDC"/>
      </a:accent4>
      <a:accent5>
        <a:srgbClr val="DBF1FA"/>
      </a:accent5>
      <a:accent6>
        <a:srgbClr val="4B9DCA"/>
      </a:accent6>
      <a:hlink>
        <a:srgbClr val="0000FF"/>
      </a:hlink>
      <a:folHlink>
        <a:srgbClr val="800080"/>
      </a:folHlink>
    </a:clrScheme>
    <a:fontScheme name="default">
      <a:majorFont>
        <a:latin typeface="Arial"/>
        <a:ea typeface="Arial"/>
        <a:cs typeface="Arial"/>
      </a:majorFont>
      <a:minorFont>
        <a:latin typeface="Calibri"/>
        <a:ea typeface="Arial"/>
        <a:cs typeface="Arial"/>
      </a:minorFont>
    </a:fontScheme>
    <a:fmtScheme name="Default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AAAAAA"/>
        </a:accent3>
        <a:accent4>
          <a:srgbClr val="DCDCDC"/>
        </a:accent4>
        <a:accent5>
          <a:srgbClr val="DBF1FA"/>
        </a:accent5>
        <a:accent6>
          <a:srgbClr val="4B9DCA"/>
        </a:accent6>
        <a:hlink>
          <a:srgbClr val="0000FF"/>
        </a:hlink>
        <a:folHlink>
          <a:srgbClr val="800080"/>
        </a:folHlink>
      </a:clrScheme>
      <a:clrMap accent1="accent1" accent2="accent2" accent3="accent3" accent4="accent4" accent5="accent5" accent6="accent6" bg1="lt1" bg2="lt2" folHlink="folHlink" hlink="hlink" tx1="dk1" tx2="dk2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ONLYOFFICE/2.5.565.0</Application>
  <DocSecurity>0</DocSecurity>
  <PresentationFormat>On-screen Show (4:3)</PresentationFormat>
  <Paragraphs>0</Paragraphs>
  <Slides>16</Slides>
  <Notes>16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/>
  <cp:keywords/>
  <dc:description/>
  <dc:identifier/>
  <dc:language/>
  <cp:lastModifiedBy/>
  <cp:revision>6</cp:revision>
  <dcterms:modified xsi:type="dcterms:W3CDTF">2020-01-21T14:13:21Z</dcterms:modified>
  <cp:category/>
  <cp:contentStatus/>
  <cp:version/>
</cp:coreProperties>
</file>