
<file path=[Content_Types].xml><?xml version="1.0" encoding="utf-8"?>
<Types xmlns="http://schemas.openxmlformats.org/package/2006/content-types">
  <Default Extension="jpg" ContentType="image/jpeg"/>
  <Default Extension="wmf" ContentType="image/x-wmf"/>
  <Default Extension="png" ContentType="image/png"/>
  <Default Extension="xml" ContentType="application/xml"/>
  <Default Extension="jpeg" ContentType="image/jpeg"/>
  <Default Extension="rels" ContentType="application/vnd.openxmlformats-package.relationships+xml"/>
  <Default Extension="bin" ContentType="application/vnd.openxmlformats-officedocument.oleObject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7.xml" ContentType="application/vnd.openxmlformats-officedocument.presentationml.slide+xml"/>
  <Override PartName="/ppt/theme/theme1.xml" ContentType="application/vnd.openxmlformats-officedocument.theme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0080625" cy="6858000" type="screen4x3"/>
  <p:notesSz cx="6858000" cy="10080625"/>
  <p:defaultTextStyle>
    <a:lvl1pPr marL="0" indent="0" algn="l" defTabSz="914400">
      <a:lnSpc>
        <a:spcPct val="100000"/>
      </a:lnSpc>
      <a:buNone/>
      <a:defRPr lang="ru-RU" sz="1800">
        <a:solidFill>
          <a:schemeClr val="dk1"/>
        </a:solidFill>
        <a:latin typeface="Arial"/>
      </a:defRPr>
    </a:lvl1pPr>
    <a:lvl2pPr marL="457200" indent="0" algn="l" defTabSz="914400">
      <a:lnSpc>
        <a:spcPct val="100000"/>
      </a:lnSpc>
      <a:buNone/>
      <a:defRPr lang="ru-RU" sz="1800">
        <a:solidFill>
          <a:schemeClr val="dk1"/>
        </a:solidFill>
        <a:latin typeface="Arial"/>
      </a:defRPr>
    </a:lvl2pPr>
    <a:lvl3pPr marL="914400" indent="0" algn="l" defTabSz="914400">
      <a:lnSpc>
        <a:spcPct val="100000"/>
      </a:lnSpc>
      <a:buNone/>
      <a:defRPr lang="ru-RU" sz="1800">
        <a:solidFill>
          <a:schemeClr val="dk1"/>
        </a:solidFill>
        <a:latin typeface="Arial"/>
      </a:defRPr>
    </a:lvl3pPr>
    <a:lvl4pPr marL="1371600" indent="0" algn="l" defTabSz="914400">
      <a:lnSpc>
        <a:spcPct val="100000"/>
      </a:lnSpc>
      <a:buNone/>
      <a:defRPr lang="ru-RU" sz="1800">
        <a:solidFill>
          <a:schemeClr val="dk1"/>
        </a:solidFill>
        <a:latin typeface="Arial"/>
      </a:defRPr>
    </a:lvl4pPr>
    <a:lvl5pPr marL="1828800" indent="0" algn="l" defTabSz="914400">
      <a:lnSpc>
        <a:spcPct val="100000"/>
      </a:lnSpc>
      <a:buNone/>
      <a:defRPr lang="ru-RU" sz="1800">
        <a:solidFill>
          <a:schemeClr val="dk1"/>
        </a:solidFill>
        <a:latin typeface="Arial"/>
      </a:defRPr>
    </a:lvl5pPr>
    <a:lvl6pPr>
      <a:defRPr lang="ru-RU" sz="1800"/>
    </a:lvl6pPr>
    <a:lvl7pPr>
      <a:defRPr lang="ru-RU" sz="1800"/>
    </a:lvl7pPr>
    <a:lvl8pPr>
      <a:defRPr lang="ru-RU" sz="1800"/>
    </a:lvl8pPr>
    <a:lvl9pPr>
      <a:defRPr lang="ru-RU" sz="1800"/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presProps" Target="presProps.xml" /><Relationship Id="rId15" Type="http://schemas.openxmlformats.org/officeDocument/2006/relationships/tableStyles" Target="tableStyles.xml" /><Relationship Id="rId16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Shape 1028" hidden="0"/>
          <p:cNvSpPr>
            <a:spLocks noChangeShapeType="1" noGrp="1"/>
          </p:cNvSpPr>
          <p:nvPr isPhoto="0" userDrawn="0">
            <p:ph type="dt" idx="2" hasCustomPrompt="0"/>
          </p:nvPr>
        </p:nvSpPr>
        <p:spPr bwMode="auto">
          <a:xfrm>
            <a:off x="503237" y="6356350"/>
            <a:ext cx="2352675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1pPr>
            <a:lvl2pPr marL="4572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2pPr>
            <a:lvl3pPr marL="9144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3pPr>
            <a:lvl4pPr marL="13716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4pPr>
            <a:lvl5pPr marL="18288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buNone/>
              <a:defRPr/>
            </a:pPr>
            <a:endParaRPr lang="en-US" sz="1200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solidFill>
          <a:schemeClr val="lt1"/>
        </a:soli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ChangeShapeType="1" noGrp="1"/>
          </p:cNvSpPr>
          <p:nvPr isPhoto="0" userDrawn="0">
            <p:ph type="title" idx="0" hasCustomPrompt="0"/>
          </p:nvPr>
        </p:nvSpPr>
        <p:spPr bwMode="auto">
          <a:xfrm>
            <a:off x="503237" y="274637"/>
            <a:ext cx="9074150" cy="11430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buNone/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5" name="Текст 2" hidden="0"/>
          <p:cNvSpPr>
            <a:spLocks noChangeShapeType="1" noGrp="1"/>
          </p:cNvSpPr>
          <p:nvPr isPhoto="0" userDrawn="0">
            <p:ph type="body" idx="1" hasCustomPrompt="0"/>
          </p:nvPr>
        </p:nvSpPr>
        <p:spPr bwMode="auto">
          <a:xfrm>
            <a:off x="503237" y="1600200"/>
            <a:ext cx="9074150" cy="4525962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342900" lvl="0" indent="-685800">
              <a:spcBef>
                <a:spcPts val="0"/>
              </a:spcBef>
              <a:buFont typeface="Arial"/>
              <a:buChar char="•"/>
              <a:defRPr/>
            </a:pPr>
            <a:r>
              <a:rPr lang="ru-RU"/>
              <a:t>Образец текста</a:t>
            </a:r>
            <a:endParaRPr/>
          </a:p>
          <a:p>
            <a:pPr marL="742950" lvl="1" indent="-1028700">
              <a:spcBef>
                <a:spcPts val="0"/>
              </a:spcBef>
              <a:buFontTx/>
              <a:buChar char="–"/>
              <a:defRPr/>
            </a:pPr>
            <a:r>
              <a:rPr lang="ru-RU"/>
              <a:t>Второй уровень</a:t>
            </a:r>
            <a:endParaRPr/>
          </a:p>
          <a:p>
            <a:pPr marL="1143000" lvl="2" indent="-1371600">
              <a:spcBef>
                <a:spcPts val="0"/>
              </a:spcBef>
              <a:buFontTx/>
              <a:buChar char="•"/>
              <a:defRPr/>
            </a:pPr>
            <a:r>
              <a:rPr lang="ru-RU"/>
              <a:t>Третий уровень</a:t>
            </a:r>
            <a:endParaRPr/>
          </a:p>
          <a:p>
            <a:pPr marL="1600200" lvl="3" indent="-1828800">
              <a:spcBef>
                <a:spcPts val="0"/>
              </a:spcBef>
              <a:buFontTx/>
              <a:buChar char="–"/>
              <a:defRPr/>
            </a:pPr>
            <a:r>
              <a:rPr lang="ru-RU"/>
              <a:t>Четвертый уровень</a:t>
            </a:r>
            <a:endParaRPr/>
          </a:p>
          <a:p>
            <a:pPr marL="2057400" lvl="4" indent="-2286000">
              <a:spcBef>
                <a:spcPts val="0"/>
              </a:spcBef>
              <a:buFontTx/>
              <a:buChar char="»"/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6" name="Дата 3" hidden="0"/>
          <p:cNvSpPr>
            <a:spLocks noChangeShapeType="1" noGrp="1"/>
          </p:cNvSpPr>
          <p:nvPr isPhoto="0" userDrawn="0">
            <p:ph type="dt" idx="2" hasCustomPrompt="0"/>
          </p:nvPr>
        </p:nvSpPr>
        <p:spPr bwMode="auto">
          <a:xfrm>
            <a:off x="503237" y="6356350"/>
            <a:ext cx="2352675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1pPr>
            <a:lvl2pPr marL="4572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2pPr>
            <a:lvl3pPr marL="9144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3pPr>
            <a:lvl4pPr marL="13716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4pPr>
            <a:lvl5pPr marL="18288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buNone/>
              <a:defRPr/>
            </a:pPr>
            <a:r>
              <a:rPr sz="1200">
                <a:solidFill>
                  <a:srgbClr val="898989"/>
                </a:solidFill>
                <a:latin typeface="Calibri"/>
              </a:rPr>
              <a:t>*</a:t>
            </a:r>
            <a:endParaRPr/>
          </a:p>
        </p:txBody>
      </p:sp>
      <p:sp>
        <p:nvSpPr>
          <p:cNvPr id="7" name="Нижний колонтитул 4" hidden="0"/>
          <p:cNvSpPr>
            <a:spLocks noChangeShapeType="1" noGrp="1"/>
          </p:cNvSpPr>
          <p:nvPr isPhoto="0" userDrawn="0">
            <p:ph type="ftr" idx="3" hasCustomPrompt="0"/>
          </p:nvPr>
        </p:nvSpPr>
        <p:spPr bwMode="auto">
          <a:xfrm>
            <a:off x="3444875" y="6356350"/>
            <a:ext cx="3190875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/>
          </a:p>
        </p:txBody>
      </p:sp>
      <p:sp>
        <p:nvSpPr>
          <p:cNvPr id="8" name="Номер слайда 5" hidden="0"/>
          <p:cNvSpPr>
            <a:spLocks noChangeShapeType="1" noGrp="1"/>
          </p:cNvSpPr>
          <p:nvPr isPhoto="0" userDrawn="0">
            <p:ph type="sldNum" idx="4" hasCustomPrompt="0"/>
          </p:nvPr>
        </p:nvSpPr>
        <p:spPr bwMode="auto">
          <a:xfrm>
            <a:off x="7224712" y="6356350"/>
            <a:ext cx="2352675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1pPr>
            <a:lvl2pPr marL="4572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2pPr>
            <a:lvl3pPr marL="9144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3pPr>
            <a:lvl4pPr marL="13716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4pPr>
            <a:lvl5pPr marL="18288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buNone/>
              <a:defRPr/>
            </a:pPr>
            <a:fld id="{D038279B-FC19-497E-A7D1-5ADD9CAF016F}" type="slidenum">
              <a:rPr lang="ru-RU" sz="1200">
                <a:solidFill>
                  <a:srgbClr val="898989"/>
                </a:solidFill>
                <a:latin typeface="Calibri"/>
              </a:rPr>
              <a:t/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</p:sldLayoutIdLst>
  <p:hf dt="1" ftr="0" hdr="0" sldNum="0"/>
  <p:txStyles>
    <p:titleStyle>
      <a:lvl1pPr marL="0" indent="0" algn="ctr" defTabSz="914400">
        <a:lnSpc>
          <a:spcPct val="100000"/>
        </a:lnSpc>
        <a:buNone/>
        <a:defRPr lang="ru-RU" sz="4400">
          <a:solidFill>
            <a:schemeClr val="dk1"/>
          </a:solidFill>
          <a:latin typeface="Calibri"/>
        </a:defRPr>
      </a:lvl1pPr>
      <a:lvl2pPr marL="0" indent="0" algn="ctr" defTabSz="914400">
        <a:lnSpc>
          <a:spcPct val="100000"/>
        </a:lnSpc>
        <a:buNone/>
        <a:defRPr lang="ru-RU" sz="4400">
          <a:solidFill>
            <a:schemeClr val="dk1"/>
          </a:solidFill>
          <a:latin typeface="Calibri"/>
        </a:defRPr>
      </a:lvl2pPr>
      <a:lvl3pPr marL="0" indent="0" algn="ctr" defTabSz="914400">
        <a:lnSpc>
          <a:spcPct val="100000"/>
        </a:lnSpc>
        <a:buNone/>
        <a:defRPr lang="ru-RU" sz="4400">
          <a:solidFill>
            <a:schemeClr val="dk1"/>
          </a:solidFill>
          <a:latin typeface="Calibri"/>
        </a:defRPr>
      </a:lvl3pPr>
      <a:lvl4pPr marL="0" indent="0" algn="ctr" defTabSz="914400">
        <a:lnSpc>
          <a:spcPct val="100000"/>
        </a:lnSpc>
        <a:buNone/>
        <a:defRPr lang="ru-RU" sz="4400">
          <a:solidFill>
            <a:schemeClr val="dk1"/>
          </a:solidFill>
          <a:latin typeface="Calibri"/>
        </a:defRPr>
      </a:lvl4pPr>
      <a:lvl5pPr marL="0" indent="0" algn="ctr" defTabSz="914400">
        <a:lnSpc>
          <a:spcPct val="100000"/>
        </a:lnSpc>
        <a:buNone/>
        <a:defRPr lang="ru-RU" sz="4400">
          <a:solidFill>
            <a:schemeClr val="dk1"/>
          </a:solidFill>
          <a:latin typeface="Calibri"/>
        </a:defRPr>
      </a:lvl5pPr>
      <a:lvl6pPr>
        <a:defRPr lang="ru-RU" sz="1800"/>
      </a:lvl6pPr>
      <a:lvl7pPr>
        <a:defRPr lang="ru-RU" sz="1800"/>
      </a:lvl7pPr>
      <a:lvl8pPr>
        <a:defRPr lang="ru-RU" sz="1800"/>
      </a:lvl8pPr>
      <a:lvl9pPr>
        <a:defRPr lang="ru-RU" sz="1800"/>
      </a:lvl9pPr>
    </p:titleStyle>
    <p:bodyStyle>
      <a:lvl1pPr marL="342900" indent="-342900" algn="l" defTabSz="914400">
        <a:lnSpc>
          <a:spcPct val="100000"/>
        </a:lnSpc>
        <a:spcBef>
          <a:spcPts val="0"/>
        </a:spcBef>
        <a:buFont typeface="Arial"/>
        <a:buChar char="•"/>
        <a:defRPr lang="ru-RU" sz="3200">
          <a:solidFill>
            <a:schemeClr val="dk1"/>
          </a:solidFill>
          <a:latin typeface="Calibri"/>
        </a:defRPr>
      </a:lvl1pPr>
      <a:lvl2pPr marL="742950" indent="-285750" algn="l" defTabSz="914400">
        <a:lnSpc>
          <a:spcPct val="100000"/>
        </a:lnSpc>
        <a:spcBef>
          <a:spcPts val="0"/>
        </a:spcBef>
        <a:buChar char="–"/>
        <a:defRPr lang="ru-RU" sz="2800">
          <a:solidFill>
            <a:schemeClr val="dk1"/>
          </a:solidFill>
          <a:latin typeface="Calibri"/>
        </a:defRPr>
      </a:lvl2pPr>
      <a:lvl3pPr marL="1143000" indent="-228600" algn="l" defTabSz="914400">
        <a:lnSpc>
          <a:spcPct val="100000"/>
        </a:lnSpc>
        <a:spcBef>
          <a:spcPts val="0"/>
        </a:spcBef>
        <a:buChar char="•"/>
        <a:defRPr lang="ru-RU" sz="2400">
          <a:solidFill>
            <a:schemeClr val="dk1"/>
          </a:solidFill>
          <a:latin typeface="Calibri"/>
        </a:defRPr>
      </a:lvl3pPr>
      <a:lvl4pPr marL="1600200" indent="-228600" algn="l" defTabSz="914400">
        <a:lnSpc>
          <a:spcPct val="100000"/>
        </a:lnSpc>
        <a:spcBef>
          <a:spcPts val="0"/>
        </a:spcBef>
        <a:buChar char="–"/>
        <a:defRPr lang="ru-RU" sz="2000">
          <a:solidFill>
            <a:schemeClr val="dk1"/>
          </a:solidFill>
          <a:latin typeface="Calibri"/>
        </a:defRPr>
      </a:lvl4pPr>
      <a:lvl5pPr marL="2057400" indent="-228600" algn="l" defTabSz="914400">
        <a:lnSpc>
          <a:spcPct val="100000"/>
        </a:lnSpc>
        <a:spcBef>
          <a:spcPts val="0"/>
        </a:spcBef>
        <a:buChar char="»"/>
        <a:defRPr lang="ru-RU" sz="2000">
          <a:solidFill>
            <a:schemeClr val="dk1"/>
          </a:solidFill>
          <a:latin typeface="Calibri"/>
        </a:defRPr>
      </a:lvl5pPr>
      <a:lvl6pPr>
        <a:defRPr lang="ru-RU" sz="1800"/>
      </a:lvl6pPr>
      <a:lvl7pPr>
        <a:defRPr lang="ru-RU" sz="1800"/>
      </a:lvl7pPr>
      <a:lvl8pPr>
        <a:defRPr lang="ru-RU" sz="1800"/>
      </a:lvl8pPr>
      <a:lvl9pPr>
        <a:defRPr lang="ru-RU" sz="1800"/>
      </a:lvl9pPr>
    </p:bodyStyle>
    <p:otherStyle>
      <a:lvl1pPr marL="0" indent="0" algn="l" defTabSz="914400">
        <a:lnSpc>
          <a:spcPct val="100000"/>
        </a:lnSpc>
        <a:buNone/>
        <a:defRPr lang="ru-RU" sz="1800">
          <a:solidFill>
            <a:schemeClr val="dk1"/>
          </a:solidFill>
          <a:latin typeface="Arial"/>
        </a:defRPr>
      </a:lvl1pPr>
      <a:lvl2pPr marL="457200" indent="0" algn="l" defTabSz="914400">
        <a:lnSpc>
          <a:spcPct val="100000"/>
        </a:lnSpc>
        <a:buNone/>
        <a:defRPr lang="ru-RU" sz="1800">
          <a:solidFill>
            <a:schemeClr val="dk1"/>
          </a:solidFill>
          <a:latin typeface="Arial"/>
        </a:defRPr>
      </a:lvl2pPr>
      <a:lvl3pPr marL="914400" indent="0" algn="l" defTabSz="914400">
        <a:lnSpc>
          <a:spcPct val="100000"/>
        </a:lnSpc>
        <a:buNone/>
        <a:defRPr lang="ru-RU" sz="1800">
          <a:solidFill>
            <a:schemeClr val="dk1"/>
          </a:solidFill>
          <a:latin typeface="Arial"/>
        </a:defRPr>
      </a:lvl3pPr>
      <a:lvl4pPr marL="1371600" indent="0" algn="l" defTabSz="914400">
        <a:lnSpc>
          <a:spcPct val="100000"/>
        </a:lnSpc>
        <a:buNone/>
        <a:defRPr lang="ru-RU" sz="1800">
          <a:solidFill>
            <a:schemeClr val="dk1"/>
          </a:solidFill>
          <a:latin typeface="Arial"/>
        </a:defRPr>
      </a:lvl4pPr>
      <a:lvl5pPr marL="1828800" indent="0" algn="l" defTabSz="914400">
        <a:lnSpc>
          <a:spcPct val="100000"/>
        </a:lnSpc>
        <a:buNone/>
        <a:defRPr lang="ru-RU" sz="1800">
          <a:solidFill>
            <a:schemeClr val="dk1"/>
          </a:solidFill>
          <a:latin typeface="Arial"/>
        </a:defRPr>
      </a:lvl5pPr>
      <a:lvl6pPr>
        <a:defRPr lang="ru-RU" sz="1800"/>
      </a:lvl6pPr>
      <a:lvl7pPr>
        <a:defRPr lang="ru-RU" sz="1800"/>
      </a:lvl7pPr>
      <a:lvl8pPr>
        <a:defRPr lang="ru-RU" sz="1800"/>
      </a:lvl8pPr>
      <a:lvl9pPr>
        <a:defRPr lang="ru-RU" sz="1800"/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ChangeShapeType="1" noGrp="1"/>
          </p:cNvSpPr>
          <p:nvPr isPhoto="0" userDrawn="0">
            <p:ph type="ctrTitle" hasCustomPrompt="0"/>
          </p:nvPr>
        </p:nvSpPr>
        <p:spPr bwMode="auto">
          <a:xfrm>
            <a:off x="182562" y="188912"/>
            <a:ext cx="9358312" cy="1584324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>
              <a:buNone/>
              <a:defRPr/>
            </a:pPr>
            <a:r>
              <a:rPr lang="ru-RU" sz="3200">
                <a:latin typeface="Times New Roman"/>
                <a:ea typeface="Times New Roman"/>
              </a:rPr>
              <a:t>Рекомендации родителям</a:t>
            </a:r>
            <a:br>
              <a:rPr lang="ru-RU" sz="3200">
                <a:latin typeface="Times New Roman"/>
                <a:ea typeface="Times New Roman"/>
              </a:rPr>
            </a:br>
            <a:r>
              <a:rPr lang="ru-RU" sz="3200">
                <a:latin typeface="Times New Roman"/>
                <a:ea typeface="Times New Roman"/>
              </a:rPr>
              <a:t>по закреплению с детьми темы</a:t>
            </a:r>
            <a:br>
              <a:rPr lang="ru-RU" sz="3200">
                <a:latin typeface="Times New Roman"/>
                <a:ea typeface="Times New Roman"/>
              </a:rPr>
            </a:br>
            <a:r>
              <a:rPr lang="ru-RU" sz="3200" b="1">
                <a:latin typeface="Times New Roman"/>
                <a:ea typeface="Times New Roman"/>
              </a:rPr>
              <a:t>«Сказка </a:t>
            </a:r>
            <a:r>
              <a:rPr lang="ru-RU" sz="3200" b="1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3200" b="1">
                <a:latin typeface="Times New Roman"/>
                <a:ea typeface="Times New Roman"/>
              </a:rPr>
              <a:t>Колобок»</a:t>
            </a:r>
            <a:r>
              <a:rPr lang="ru-RU" sz="3200" b="1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/>
          </a:p>
        </p:txBody>
      </p:sp>
      <p:sp>
        <p:nvSpPr>
          <p:cNvPr id="5" name="Подзаголовок 2" hidden="0"/>
          <p:cNvSpPr>
            <a:spLocks noChangeShapeType="1" noGrp="1"/>
          </p:cNvSpPr>
          <p:nvPr isPhoto="0" userDrawn="0">
            <p:ph type="subTitle" hasCustomPrompt="0"/>
          </p:nvPr>
        </p:nvSpPr>
        <p:spPr bwMode="auto">
          <a:xfrm>
            <a:off x="360362" y="2060575"/>
            <a:ext cx="9288462" cy="4511675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algn="ctr">
              <a:buNone/>
              <a:defRPr/>
            </a:lvl1pPr>
            <a:lvl2pPr marL="457200" algn="ctr">
              <a:buNone/>
              <a:defRPr/>
            </a:lvl2pPr>
            <a:lvl3pPr marL="914400" algn="ctr">
              <a:buNone/>
              <a:defRPr/>
            </a:lvl3pPr>
            <a:lvl4pPr marL="1371600" algn="ctr">
              <a:buNone/>
              <a:defRPr/>
            </a:lvl4pPr>
            <a:lvl5pPr marL="1828800" algn="ctr">
              <a:buNone/>
              <a:defRPr/>
            </a:lvl5pPr>
          </a:lstStyle>
          <a:p>
            <a:pPr marL="0" lvl="0" indent="0" algn="l">
              <a:buNone/>
              <a:defRPr/>
            </a:pPr>
            <a:r>
              <a:rPr lang="ru-RU" sz="2400">
                <a:solidFill>
                  <a:srgbClr val="0D0D0D"/>
                </a:solidFill>
                <a:latin typeface="Times New Roman"/>
                <a:ea typeface="Times New Roman"/>
              </a:rPr>
              <a:t>- Занимайтесь с ребенком по 10-15 минут. Следите за тем, чтобы малыш не переутомлялся.</a:t>
            </a:r>
            <a:endParaRPr/>
          </a:p>
          <a:p>
            <a:pPr marL="0" lvl="0" indent="0" algn="l">
              <a:buNone/>
              <a:defRPr/>
            </a:pPr>
            <a:r>
              <a:rPr lang="ru-RU" sz="2400">
                <a:solidFill>
                  <a:srgbClr val="0D0D0D"/>
                </a:solidFill>
                <a:latin typeface="Times New Roman"/>
                <a:ea typeface="Times New Roman"/>
              </a:rPr>
              <a:t>- Нет никакой необходимости выполнять все задания сразу.</a:t>
            </a:r>
            <a:endParaRPr/>
          </a:p>
          <a:p>
            <a:pPr marL="0" lvl="0" indent="0" algn="l">
              <a:buNone/>
              <a:defRPr/>
            </a:pPr>
            <a:r>
              <a:rPr lang="ru-RU" sz="2400">
                <a:solidFill>
                  <a:srgbClr val="0D0D0D"/>
                </a:solidFill>
                <a:latin typeface="Times New Roman"/>
                <a:ea typeface="Times New Roman"/>
              </a:rPr>
              <a:t>- Если задание сложно для ребенка, объясните ему другими словами или придумайте более легкое задание на основе предложенной картинки.</a:t>
            </a:r>
            <a:endParaRPr/>
          </a:p>
          <a:p>
            <a:pPr marL="0" lvl="0" indent="0" algn="l">
              <a:buNone/>
              <a:defRPr/>
            </a:pPr>
            <a:r>
              <a:rPr lang="ru-RU" sz="2400">
                <a:solidFill>
                  <a:srgbClr val="0D0D0D"/>
                </a:solidFill>
                <a:latin typeface="Times New Roman"/>
                <a:ea typeface="Times New Roman"/>
              </a:rPr>
              <a:t>- Если ребенок хочет раскрасить картинку или дорисовать на ней что-то, спокойно разрешите. Это не школьное домашнее задание, где можно выполнить только так и ни как иначе.</a:t>
            </a:r>
            <a:endParaRPr/>
          </a:p>
          <a:p>
            <a:pPr marL="0" lvl="0" indent="0" algn="l">
              <a:buNone/>
              <a:defRPr/>
            </a:pPr>
            <a:r>
              <a:rPr lang="ru-RU" sz="2400">
                <a:solidFill>
                  <a:srgbClr val="0D0D0D"/>
                </a:solidFill>
                <a:latin typeface="Times New Roman"/>
                <a:ea typeface="Times New Roman"/>
              </a:rPr>
              <a:t>- Хвалите ребенка за старание, за успехи.</a:t>
            </a:r>
            <a:endParaRPr/>
          </a:p>
          <a:p>
            <a:pPr marL="0" lvl="0" indent="0" algn="l">
              <a:buNone/>
              <a:defRPr/>
            </a:pPr>
            <a:endParaRPr lang="en-US" sz="2400"/>
          </a:p>
          <a:p>
            <a:pPr marL="0" lvl="0" indent="0" algn="l">
              <a:buNone/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ChangeShapeType="1" noGrp="1"/>
          </p:cNvSpPr>
          <p:nvPr isPhoto="0" userDrawn="0">
            <p:ph type="title" hasCustomPrompt="0"/>
          </p:nvPr>
        </p:nvSpPr>
        <p:spPr bwMode="auto">
          <a:xfrm>
            <a:off x="503237" y="115887"/>
            <a:ext cx="4176712" cy="360362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buNone/>
              <a:defRPr sz="4400">
                <a:solidFill>
                  <a:schemeClr val="dk1"/>
                </a:solidFill>
                <a:latin typeface="Calibri"/>
              </a:defRPr>
            </a:lvl1pPr>
            <a:lvl2pPr marL="0" indent="0" algn="ctr" defTabSz="914400">
              <a:lnSpc>
                <a:spcPct val="100000"/>
              </a:lnSpc>
              <a:buNone/>
              <a:defRPr sz="4400">
                <a:solidFill>
                  <a:schemeClr val="dk1"/>
                </a:solidFill>
                <a:latin typeface="Calibri"/>
              </a:defRPr>
            </a:lvl2pPr>
            <a:lvl3pPr marL="0" indent="0" algn="ctr" defTabSz="914400">
              <a:lnSpc>
                <a:spcPct val="100000"/>
              </a:lnSpc>
              <a:buNone/>
              <a:defRPr sz="4400">
                <a:solidFill>
                  <a:schemeClr val="dk1"/>
                </a:solidFill>
                <a:latin typeface="Calibri"/>
              </a:defRPr>
            </a:lvl3pPr>
            <a:lvl4pPr marL="0" indent="0" algn="ctr" defTabSz="914400">
              <a:lnSpc>
                <a:spcPct val="100000"/>
              </a:lnSpc>
              <a:buNone/>
              <a:defRPr sz="4400">
                <a:solidFill>
                  <a:schemeClr val="dk1"/>
                </a:solidFill>
                <a:latin typeface="Calibri"/>
              </a:defRPr>
            </a:lvl4pPr>
            <a:lvl5pPr marL="0" indent="0" algn="ctr" defTabSz="914400">
              <a:lnSpc>
                <a:spcPct val="100000"/>
              </a:lnSpc>
              <a:buNone/>
              <a:defRPr sz="44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buNone/>
              <a:defRPr/>
            </a:pPr>
            <a:r>
              <a:rPr lang="ru-RU" sz="2200" b="1"/>
              <a:t>Устные задания</a:t>
            </a:r>
            <a:endParaRPr/>
          </a:p>
        </p:txBody>
      </p:sp>
      <p:sp>
        <p:nvSpPr>
          <p:cNvPr id="5" name="Объект 2" hidden="0"/>
          <p:cNvSpPr>
            <a:spLocks noChangeShapeType="1" noGrp="1"/>
          </p:cNvSpPr>
          <p:nvPr isPhoto="0" userDrawn="0">
            <p:ph type="obj" hasCustomPrompt="0"/>
          </p:nvPr>
        </p:nvSpPr>
        <p:spPr bwMode="auto">
          <a:xfrm>
            <a:off x="215899" y="476250"/>
            <a:ext cx="4608512" cy="605790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- Прочитайте с ребенком сказку.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- Попросите ответить на вопросы: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   - Кто попросил бабку испечь Колобка?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   - Из чего бабка испекла Колобка?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   - Куда она положила остывать Колобка?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   - Что сделал Колобок?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   - Кого встретил Колобок в лесу?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   - Зайка какой? 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   - Волк какой?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   - Медведь какой?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   - Колобок какой?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>
              <a:spcBef>
                <a:spcPts val="0"/>
              </a:spcBef>
              <a:buNone/>
              <a:defRPr/>
            </a:pPr>
            <a:endParaRPr/>
          </a:p>
        </p:txBody>
      </p:sp>
      <p:sp>
        <p:nvSpPr>
          <p:cNvPr id="6" name="Объект 2" hidden="0"/>
          <p:cNvSpPr>
            <a:spLocks noAdjustHandles="0" noChangeArrowheads="0"/>
          </p:cNvSpPr>
          <p:nvPr isPhoto="0" userDrawn="0"/>
        </p:nvSpPr>
        <p:spPr bwMode="auto">
          <a:xfrm>
            <a:off x="5111750" y="260350"/>
            <a:ext cx="4824412" cy="6273800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r>
              <a:rPr lang="ru-RU" sz="1800" b="1">
                <a:latin typeface="Times New Roman"/>
                <a:ea typeface="Times New Roman"/>
              </a:rPr>
              <a:t>Песенка Колобка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- Прочитайте ребенку песенку Колобка.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- Смог ли Колобок уйти от лисы?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ru-RU" sz="1800">
                <a:latin typeface="Times New Roman"/>
                <a:ea typeface="Times New Roman"/>
              </a:rPr>
              <a:t>- Почему лиса смогла съесть Колобка?</a:t>
            </a:r>
            <a:endParaRPr lang="ru-RU" sz="1800">
              <a:latin typeface="Times New Roman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endParaRPr lang="en-US" sz="1800"/>
          </a:p>
          <a:p>
            <a:pPr marL="0" indent="0">
              <a:buNone/>
              <a:defRPr/>
            </a:pPr>
            <a:r>
              <a:rPr lang="en-US" sz="18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</a:t>
            </a: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Я Колобок, Колобок!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Я по коробу скребен,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По сусеку метен,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На сметане мешон,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Да в масле пряжон,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На окошке стужон;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Я от дедушки ушел,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Я от бабушки ушел,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Я от зайца ушел,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Я от волка ушел,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И от медведя ушел,</a:t>
            </a:r>
            <a:endParaRPr sz="2000" b="0" i="0" u="none" strike="noStrike" cap="none" spc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/>
            </a:pPr>
            <a:r>
              <a:rPr lang="en-US" sz="2000" b="0" i="0" u="none" strike="noStrike" cap="none" spc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</a:rPr>
              <a:t>   А от тебя, лиса, и подавно уйду!</a:t>
            </a:r>
            <a:endParaRPr sz="2000" b="0" i="0" u="none" strike="noStrike" cap="none" spc="0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  <a:p>
            <a:pPr>
              <a:defRPr/>
            </a:pPr>
            <a:endParaRPr sz="2000" b="0" i="0" u="none" strike="noStrike" cap="none" spc="0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>
              <a:spcBef>
                <a:spcPts val="0"/>
              </a:spcBef>
              <a:buNone/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 hidden="0"/>
          <p:cNvSpPr>
            <a:spLocks noAdjustHandles="0" noChangeArrowheads="0"/>
          </p:cNvSpPr>
          <p:nvPr isPhoto="0" userDrawn="0"/>
        </p:nvSpPr>
        <p:spPr bwMode="auto">
          <a:xfrm>
            <a:off x="5256212" y="260350"/>
            <a:ext cx="4392612" cy="1368425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268967" y="203426"/>
            <a:ext cx="9717714" cy="687228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 hidden="0"/>
          <p:cNvSpPr>
            <a:spLocks noAdjustHandles="0" noChangeArrowheads="0"/>
          </p:cNvSpPr>
          <p:nvPr isPhoto="0" userDrawn="0"/>
        </p:nvSpPr>
        <p:spPr bwMode="auto">
          <a:xfrm>
            <a:off x="5256211" y="260349"/>
            <a:ext cx="4392612" cy="1368424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13833" y="186417"/>
            <a:ext cx="9904112" cy="70041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 hidden="0"/>
          <p:cNvSpPr>
            <a:spLocks noAdjustHandles="0" noChangeArrowheads="0"/>
          </p:cNvSpPr>
          <p:nvPr isPhoto="0" userDrawn="0"/>
        </p:nvSpPr>
        <p:spPr bwMode="auto">
          <a:xfrm>
            <a:off x="5256211" y="260349"/>
            <a:ext cx="4392612" cy="1368424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200931" y="260349"/>
            <a:ext cx="9700005" cy="68597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 hidden="0"/>
          <p:cNvSpPr>
            <a:spLocks noAdjustHandles="0" noChangeArrowheads="0"/>
          </p:cNvSpPr>
          <p:nvPr isPhoto="0" userDrawn="0"/>
        </p:nvSpPr>
        <p:spPr bwMode="auto">
          <a:xfrm>
            <a:off x="5256211" y="260349"/>
            <a:ext cx="4392612" cy="1368424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115887" y="169408"/>
            <a:ext cx="9836076" cy="68597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 hidden="0"/>
          <p:cNvSpPr>
            <a:spLocks noAdjustHandles="0" noChangeArrowheads="0"/>
          </p:cNvSpPr>
          <p:nvPr isPhoto="0" userDrawn="0"/>
        </p:nvSpPr>
        <p:spPr bwMode="auto">
          <a:xfrm>
            <a:off x="5256211" y="260349"/>
            <a:ext cx="4392612" cy="1368424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234949" y="169408"/>
            <a:ext cx="9665987" cy="72124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 hidden="0"/>
          <p:cNvSpPr>
            <a:spLocks noAdjustHandles="0" noChangeArrowheads="0"/>
          </p:cNvSpPr>
          <p:nvPr isPhoto="0" userDrawn="0"/>
        </p:nvSpPr>
        <p:spPr bwMode="auto">
          <a:xfrm>
            <a:off x="5256211" y="260349"/>
            <a:ext cx="4392612" cy="1368424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217940" y="260349"/>
            <a:ext cx="9734023" cy="68838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 hidden="0"/>
          <p:cNvSpPr>
            <a:spLocks noAdjustHandles="0" noChangeArrowheads="0"/>
          </p:cNvSpPr>
          <p:nvPr isPhoto="0" userDrawn="0"/>
        </p:nvSpPr>
        <p:spPr bwMode="auto">
          <a:xfrm>
            <a:off x="5256211" y="260349"/>
            <a:ext cx="4392612" cy="1368424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98878" y="169408"/>
            <a:ext cx="9837970" cy="69573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 hidden="0"/>
          <p:cNvSpPr>
            <a:spLocks noAdjustHandles="0" noChangeArrowheads="0"/>
          </p:cNvSpPr>
          <p:nvPr isPhoto="0" userDrawn="0"/>
        </p:nvSpPr>
        <p:spPr bwMode="auto">
          <a:xfrm>
            <a:off x="5256211" y="260349"/>
            <a:ext cx="4392612" cy="1368424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228995" y="169408"/>
            <a:ext cx="10054433" cy="71104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 hidden="0"/>
          <p:cNvSpPr>
            <a:spLocks noAdjustHandles="0" noChangeArrowheads="0"/>
          </p:cNvSpPr>
          <p:nvPr isPhoto="0" userDrawn="0"/>
        </p:nvSpPr>
        <p:spPr bwMode="auto">
          <a:xfrm>
            <a:off x="5256210" y="260348"/>
            <a:ext cx="4392612" cy="1368423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166914" y="260348"/>
            <a:ext cx="9862022" cy="6974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Default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CDCDC"/>
      </a:accent4>
      <a:accent5>
        <a:srgbClr val="DBF1FA"/>
      </a:accent5>
      <a:accent6>
        <a:srgbClr val="4B9DCA"/>
      </a:accent6>
      <a:hlink>
        <a:srgbClr val="0000FF"/>
      </a:hlink>
      <a:folHlink>
        <a:srgbClr val="800080"/>
      </a:folHlink>
    </a:clrScheme>
    <a:fontScheme name="default">
      <a:majorFont>
        <a:latin typeface="Arial"/>
        <a:ea typeface="Arial"/>
        <a:cs typeface="Arial"/>
      </a:majorFont>
      <a:minorFont>
        <a:latin typeface="Calibri"/>
        <a:ea typeface="Arial"/>
        <a:cs typeface="Arial"/>
      </a:minorFont>
    </a:fontScheme>
    <a:fmtScheme name="Default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AAAAAA"/>
        </a:accent3>
        <a:accent4>
          <a:srgbClr val="DCDCDC"/>
        </a:accent4>
        <a:accent5>
          <a:srgbClr val="DBF1FA"/>
        </a:accent5>
        <a:accent6>
          <a:srgbClr val="4B9DCA"/>
        </a:accent6>
        <a:hlink>
          <a:srgbClr val="0000FF"/>
        </a:hlink>
        <a:folHlink>
          <a:srgbClr val="800080"/>
        </a:folHlink>
      </a:clrScheme>
      <a:clrMap accent1="accent1" accent2="accent2" accent3="accent3" accent4="accent4" accent5="accent5" accent6="accent6" bg1="lt1" bg2="lt2" folHlink="folHlink" hlink="hlink" tx1="dk1" tx2="dk2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ONLYOFFICE/2.5.565.0</Application>
  <DocSecurity>0</DocSecurity>
  <PresentationFormat>On-screen Show (4:3)</PresentationFormat>
  <Paragraphs>0</Paragraphs>
  <Slides>11</Slides>
  <Notes>11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/>
  <cp:keywords/>
  <dc:description/>
  <dc:identifier/>
  <dc:language/>
  <cp:lastModifiedBy/>
  <cp:revision>4</cp:revision>
  <dcterms:modified xsi:type="dcterms:W3CDTF">2019-12-01T19:07:24Z</dcterms:modified>
  <cp:category/>
  <cp:contentStatus/>
  <cp:version/>
</cp:coreProperties>
</file>